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5" r:id="rId3"/>
    <p:sldId id="287" r:id="rId4"/>
    <p:sldId id="294" r:id="rId5"/>
    <p:sldId id="289" r:id="rId6"/>
    <p:sldId id="293" r:id="rId7"/>
    <p:sldId id="295" r:id="rId8"/>
    <p:sldId id="298" r:id="rId9"/>
    <p:sldId id="299" r:id="rId10"/>
    <p:sldId id="300" r:id="rId11"/>
    <p:sldId id="305" r:id="rId12"/>
    <p:sldId id="301" r:id="rId13"/>
    <p:sldId id="292" r:id="rId14"/>
    <p:sldId id="291" r:id="rId15"/>
    <p:sldId id="283" r:id="rId16"/>
    <p:sldId id="284" r:id="rId17"/>
    <p:sldId id="288" r:id="rId18"/>
    <p:sldId id="276" r:id="rId19"/>
    <p:sldId id="279" r:id="rId20"/>
    <p:sldId id="278" r:id="rId21"/>
    <p:sldId id="280" r:id="rId22"/>
    <p:sldId id="282" r:id="rId23"/>
    <p:sldId id="268" r:id="rId24"/>
    <p:sldId id="267" r:id="rId25"/>
    <p:sldId id="266" r:id="rId26"/>
    <p:sldId id="265" r:id="rId27"/>
    <p:sldId id="258" r:id="rId28"/>
    <p:sldId id="263" r:id="rId29"/>
    <p:sldId id="264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285"/>
            <p14:sldId id="287"/>
            <p14:sldId id="294"/>
            <p14:sldId id="289"/>
            <p14:sldId id="293"/>
            <p14:sldId id="295"/>
            <p14:sldId id="298"/>
            <p14:sldId id="299"/>
            <p14:sldId id="300"/>
            <p14:sldId id="305"/>
            <p14:sldId id="301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3.png"/><Relationship Id="rId39" Type="http://schemas.openxmlformats.org/officeDocument/2006/relationships/image" Target="../media/image155.png"/><Relationship Id="rId21" Type="http://schemas.openxmlformats.org/officeDocument/2006/relationships/image" Target="../media/image139.png"/><Relationship Id="rId34" Type="http://schemas.openxmlformats.org/officeDocument/2006/relationships/image" Target="../media/image150.png"/><Relationship Id="rId7" Type="http://schemas.openxmlformats.org/officeDocument/2006/relationships/image" Target="../media/image126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46.png"/><Relationship Id="rId41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30.png"/><Relationship Id="rId24" Type="http://schemas.openxmlformats.org/officeDocument/2006/relationships/image" Target="../media/image141.png"/><Relationship Id="rId32" Type="http://schemas.openxmlformats.org/officeDocument/2006/relationships/image" Target="../media/image5.png"/><Relationship Id="rId37" Type="http://schemas.openxmlformats.org/officeDocument/2006/relationships/image" Target="../media/image153.png"/><Relationship Id="rId40" Type="http://schemas.openxmlformats.org/officeDocument/2006/relationships/image" Target="../media/image8.png"/><Relationship Id="rId5" Type="http://schemas.openxmlformats.org/officeDocument/2006/relationships/image" Target="../media/image16.png"/><Relationship Id="rId15" Type="http://schemas.openxmlformats.org/officeDocument/2006/relationships/image" Target="../media/image133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2.png"/><Relationship Id="rId10" Type="http://schemas.openxmlformats.org/officeDocument/2006/relationships/image" Target="../media/image129.png"/><Relationship Id="rId19" Type="http://schemas.openxmlformats.org/officeDocument/2006/relationships/image" Target="../media/image137.png"/><Relationship Id="rId31" Type="http://schemas.openxmlformats.org/officeDocument/2006/relationships/image" Target="../media/image148.png"/><Relationship Id="rId4" Type="http://schemas.openxmlformats.org/officeDocument/2006/relationships/image" Target="../media/image110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Relationship Id="rId22" Type="http://schemas.openxmlformats.org/officeDocument/2006/relationships/image" Target="../media/image6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1.png"/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12" Type="http://schemas.openxmlformats.org/officeDocument/2006/relationships/image" Target="../media/image4.png"/><Relationship Id="rId17" Type="http://schemas.openxmlformats.org/officeDocument/2006/relationships/image" Target="../media/image135.png"/><Relationship Id="rId25" Type="http://schemas.openxmlformats.org/officeDocument/2006/relationships/image" Target="../media/image142.png"/><Relationship Id="rId33" Type="http://schemas.openxmlformats.org/officeDocument/2006/relationships/image" Target="../media/image149.png"/><Relationship Id="rId38" Type="http://schemas.openxmlformats.org/officeDocument/2006/relationships/image" Target="../media/image1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62.png"/><Relationship Id="rId21" Type="http://schemas.openxmlformats.org/officeDocument/2006/relationships/image" Target="../media/image176.png"/><Relationship Id="rId7" Type="http://schemas.openxmlformats.org/officeDocument/2006/relationships/image" Target="../media/image16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5" Type="http://schemas.openxmlformats.org/officeDocument/2006/relationships/image" Target="../media/image180.png"/><Relationship Id="rId2" Type="http://schemas.openxmlformats.org/officeDocument/2006/relationships/image" Target="../media/image124.png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66.png"/><Relationship Id="rId24" Type="http://schemas.openxmlformats.org/officeDocument/2006/relationships/image" Target="../media/image179.png"/><Relationship Id="rId5" Type="http://schemas.openxmlformats.org/officeDocument/2006/relationships/image" Target="../media/image125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63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2.png"/><Relationship Id="rId7" Type="http://schemas.openxmlformats.org/officeDocument/2006/relationships/image" Target="../media/image1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9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8.png"/><Relationship Id="rId7" Type="http://schemas.openxmlformats.org/officeDocument/2006/relationships/image" Target="../media/image221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20.png"/><Relationship Id="rId10" Type="http://schemas.openxmlformats.org/officeDocument/2006/relationships/image" Target="../media/image224.png"/><Relationship Id="rId4" Type="http://schemas.openxmlformats.org/officeDocument/2006/relationships/image" Target="../media/image219.png"/><Relationship Id="rId9" Type="http://schemas.openxmlformats.org/officeDocument/2006/relationships/image" Target="../media/image2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20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87.png"/><Relationship Id="rId26" Type="http://schemas.openxmlformats.org/officeDocument/2006/relationships/image" Target="../media/image94.png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5" Type="http://schemas.openxmlformats.org/officeDocument/2006/relationships/image" Target="../media/image93.png"/><Relationship Id="rId33" Type="http://schemas.openxmlformats.org/officeDocument/2006/relationships/image" Target="../media/image100.png"/><Relationship Id="rId2" Type="http://schemas.openxmlformats.org/officeDocument/2006/relationships/image" Target="../media/image72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2.png"/><Relationship Id="rId32" Type="http://schemas.openxmlformats.org/officeDocument/2006/relationships/image" Target="../media/image9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31" Type="http://schemas.openxmlformats.org/officeDocument/2006/relationships/image" Target="../media/image2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Relationship Id="rId22" Type="http://schemas.openxmlformats.org/officeDocument/2006/relationships/image" Target="../media/image24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8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4.png"/><Relationship Id="rId4" Type="http://schemas.openxmlformats.org/officeDocument/2006/relationships/image" Target="../media/image10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7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4">
            <a:extLst>
              <a:ext uri="{FF2B5EF4-FFF2-40B4-BE49-F238E27FC236}">
                <a16:creationId xmlns:a16="http://schemas.microsoft.com/office/drawing/2014/main" id="{4E115036-B6BE-25AF-D456-1250B75F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9" y="10179"/>
            <a:ext cx="2313887" cy="17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C6C11936-FADA-B37A-24AB-62C8DF3F536F}"/>
              </a:ext>
            </a:extLst>
          </p:cNvPr>
          <p:cNvSpPr/>
          <p:nvPr/>
        </p:nvSpPr>
        <p:spPr>
          <a:xfrm>
            <a:off x="3209925" y="4114779"/>
            <a:ext cx="1112175" cy="8225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 unstable</a:t>
            </a:r>
          </a:p>
        </p:txBody>
      </p: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0EA2CB-313C-EB8D-5B90-E6A46F382D96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D99CB3F-542E-E7CE-3325-2C76EE8268C7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17CCFA7-7707-463F-CA06-80E4209F710F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94302" cy="2405419"/>
                <a:chOff x="7616428" y="221825"/>
                <a:chExt cx="3094302" cy="240541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07E3031A-5E1A-DC4B-37C0-4D2F6B0FE899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4B4EF33F-FCCB-B337-2893-59E02C0E8375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CDEF3CF2-3178-0AE7-5AE2-9C550F32FE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146793"/>
                      <a:chOff x="7616428" y="662781"/>
                      <a:chExt cx="3067844" cy="2146793"/>
                    </a:xfrm>
                  </p:grpSpPr>
                  <p:pic>
                    <p:nvPicPr>
                      <p:cNvPr id="5122" name="Picture 2">
                        <a:extLst>
                          <a:ext uri="{FF2B5EF4-FFF2-40B4-BE49-F238E27FC236}">
                            <a16:creationId xmlns:a16="http://schemas.microsoft.com/office/drawing/2014/main" id="{28DFD7BF-C884-4A00-770F-8C3DEF6C0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060" y="66278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0" name="Picture 12">
                        <a:extLst>
                          <a:ext uri="{FF2B5EF4-FFF2-40B4-BE49-F238E27FC236}">
                            <a16:creationId xmlns:a16="http://schemas.microsoft.com/office/drawing/2014/main" id="{ABA95F49-4035-C78A-F90F-2C17430609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807609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5922D19C-8AED-C576-5EE0-6E0959708E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53901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8">
                    <a:extLst>
                      <a:ext uri="{FF2B5EF4-FFF2-40B4-BE49-F238E27FC236}">
                        <a16:creationId xmlns:a16="http://schemas.microsoft.com/office/drawing/2014/main" id="{B64671A1-D5F8-ED58-D0A6-14626A281E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78640" y="294418"/>
                    <a:ext cx="2730596" cy="19998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C12738BF-74CA-0C7E-4BD0-B1CFDEBB3C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3769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88408267-E630-1E70-489D-C5C1D3F2E6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15" y="3286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5C3EB7EA-9DBC-BCA0-BD0D-6E12E1CFE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34780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329B15-C663-E90A-0C9D-3BCE7684DC4C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B4DA3F-9C69-0DEC-D71C-D1046B33F3F2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08833" y="4530887"/>
              <a:chExt cx="3142494" cy="223239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145CDB1-6C6A-65E5-600B-F6EF198C07F8}"/>
                  </a:ext>
                </a:extLst>
              </p:cNvPr>
              <p:cNvGrpSpPr/>
              <p:nvPr/>
            </p:nvGrpSpPr>
            <p:grpSpPr>
              <a:xfrm>
                <a:off x="6108833" y="4530887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976737F-9714-CAB0-65D9-B29985187893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232390"/>
                  <a:chOff x="6152998" y="4530887"/>
                  <a:chExt cx="3098329" cy="223239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A34FF0F7-F618-2E84-32B3-443905FCFC24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9AF2531E-F665-9221-7AC4-5595A50818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86803" cy="2232390"/>
                      <a:chOff x="6181413" y="4522289"/>
                      <a:chExt cx="3086803" cy="2232390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4FFB29FD-1910-F15D-993C-6AB4DD2545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81413" y="4522289"/>
                        <a:ext cx="3078500" cy="2232390"/>
                        <a:chOff x="6210093" y="4509901"/>
                        <a:chExt cx="3078500" cy="2232390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E59DEF5-80EF-11B3-FAC4-E9E9A7CFADF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8630" y="4509901"/>
                          <a:ext cx="3069963" cy="2147411"/>
                          <a:chOff x="6254611" y="4623948"/>
                          <a:chExt cx="3069963" cy="2147411"/>
                        </a:xfrm>
                      </p:grpSpPr>
                      <p:grpSp>
                        <p:nvGrpSpPr>
                          <p:cNvPr id="10" name="Group 9">
                            <a:extLst>
                              <a:ext uri="{FF2B5EF4-FFF2-40B4-BE49-F238E27FC236}">
                                <a16:creationId xmlns:a16="http://schemas.microsoft.com/office/drawing/2014/main" id="{3059A2BE-AC11-88B2-B147-781A61788D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6730" y="4623948"/>
                            <a:ext cx="3067844" cy="2056550"/>
                            <a:chOff x="6253820" y="4527961"/>
                            <a:chExt cx="3067844" cy="2056550"/>
                          </a:xfrm>
                        </p:grpSpPr>
                        <p:pic>
                          <p:nvPicPr>
                            <p:cNvPr id="5126" name="Picture 6">
                              <a:extLst>
                                <a:ext uri="{FF2B5EF4-FFF2-40B4-BE49-F238E27FC236}">
                                  <a16:creationId xmlns:a16="http://schemas.microsoft.com/office/drawing/2014/main" id="{04E11AFC-D5EB-7251-3AB7-823CE54555E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3820" y="4527961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8" name="Picture 20">
                              <a:extLst>
                                <a:ext uri="{FF2B5EF4-FFF2-40B4-BE49-F238E27FC236}">
                                  <a16:creationId xmlns:a16="http://schemas.microsoft.com/office/drawing/2014/main" id="{D7E2E2A9-F88D-E6E4-84D9-DDA6686A296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64796" y="4610779"/>
                              <a:ext cx="3024580" cy="197373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4" name="Picture 6">
                            <a:extLst>
                              <a:ext uri="{FF2B5EF4-FFF2-40B4-BE49-F238E27FC236}">
                                <a16:creationId xmlns:a16="http://schemas.microsoft.com/office/drawing/2014/main" id="{222C8FE5-88F6-C73C-224F-1C91FDC047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47693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2" name="Picture 6">
                          <a:extLst>
                            <a:ext uri="{FF2B5EF4-FFF2-40B4-BE49-F238E27FC236}">
                              <a16:creationId xmlns:a16="http://schemas.microsoft.com/office/drawing/2014/main" id="{9B179D14-B6DF-82E0-867D-A0B4F1332A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0093" y="4740326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7604B1C3-C771-C2AD-4964-E1D77ED1E7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372" y="47313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6" name="Picture 4">
                      <a:extLst>
                        <a:ext uri="{FF2B5EF4-FFF2-40B4-BE49-F238E27FC236}">
                          <a16:creationId xmlns:a16="http://schemas.microsoft.com/office/drawing/2014/main" id="{034C4D2D-5204-88EF-FE49-365CC769E1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83483" y="4687222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6">
                    <a:extLst>
                      <a:ext uri="{FF2B5EF4-FFF2-40B4-BE49-F238E27FC236}">
                        <a16:creationId xmlns:a16="http://schemas.microsoft.com/office/drawing/2014/main" id="{66094B96-A0E5-A25F-B020-9557B6B5C6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5081" y="4651822"/>
                    <a:ext cx="2837198" cy="2077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2" name="Picture 18">
                  <a:extLst>
                    <a:ext uri="{FF2B5EF4-FFF2-40B4-BE49-F238E27FC236}">
                      <a16:creationId xmlns:a16="http://schemas.microsoft.com/office/drawing/2014/main" id="{E3A9E677-F588-059D-B022-4B63F40435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08833" y="4611340"/>
                  <a:ext cx="2884305" cy="2112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0F5A8A5D-54EE-4BF7-6F2E-5BAC3E66FB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4126" y="4699467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FAFB41D-BC36-4E2B-3147-B0F0E6F5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125" y="4760364"/>
              <a:ext cx="2689411" cy="196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936BB4-F450-DEF6-1373-310BE024DF4B}"/>
              </a:ext>
            </a:extLst>
          </p:cNvPr>
          <p:cNvGrpSpPr/>
          <p:nvPr/>
        </p:nvGrpSpPr>
        <p:grpSpPr>
          <a:xfrm>
            <a:off x="6148227" y="2460034"/>
            <a:ext cx="3150092" cy="2272123"/>
            <a:chOff x="6115702" y="2476266"/>
            <a:chExt cx="3150092" cy="22721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1C3866-489F-BDE7-081C-AB6CACC69C01}"/>
                </a:ext>
              </a:extLst>
            </p:cNvPr>
            <p:cNvGrpSpPr/>
            <p:nvPr/>
          </p:nvGrpSpPr>
          <p:grpSpPr>
            <a:xfrm>
              <a:off x="6122838" y="2476266"/>
              <a:ext cx="3142956" cy="2272123"/>
              <a:chOff x="6048646" y="2369867"/>
              <a:chExt cx="3142956" cy="227212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581642-2E33-8BB9-8644-2F05118BD19E}"/>
                  </a:ext>
                </a:extLst>
              </p:cNvPr>
              <p:cNvGrpSpPr/>
              <p:nvPr/>
            </p:nvGrpSpPr>
            <p:grpSpPr>
              <a:xfrm>
                <a:off x="6052754" y="2369867"/>
                <a:ext cx="3138848" cy="2272123"/>
                <a:chOff x="6164029" y="2476225"/>
                <a:chExt cx="3138848" cy="227212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71E121A-7564-163D-E1D6-CD128EDE036B}"/>
                    </a:ext>
                  </a:extLst>
                </p:cNvPr>
                <p:cNvGrpSpPr/>
                <p:nvPr/>
              </p:nvGrpSpPr>
              <p:grpSpPr>
                <a:xfrm>
                  <a:off x="6164029" y="2476225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584D7546-F7C2-CCC8-541B-75285D0C5029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125913" cy="2272123"/>
                    <a:chOff x="6176964" y="2476225"/>
                    <a:chExt cx="3125913" cy="227212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0F7EFC1-1E95-1A02-48EB-627E9A4937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081545" cy="2272123"/>
                      <a:chOff x="6253807" y="2463260"/>
                      <a:chExt cx="3081545" cy="2272123"/>
                    </a:xfrm>
                  </p:grpSpPr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F9A6369D-0285-7D9B-7985-73258375DC9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3807" y="2463260"/>
                        <a:ext cx="3081545" cy="2224374"/>
                        <a:chOff x="6247760" y="2367918"/>
                        <a:chExt cx="3081545" cy="2224374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1489424D-986F-4F07-B3A2-A625A9B34F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47760" y="2367918"/>
                          <a:ext cx="3081545" cy="2153995"/>
                          <a:chOff x="6246074" y="2436594"/>
                          <a:chExt cx="3081545" cy="2153995"/>
                        </a:xfrm>
                      </p:grpSpPr>
                      <p:grpSp>
                        <p:nvGrpSpPr>
                          <p:cNvPr id="9" name="Group 8">
                            <a:extLst>
                              <a:ext uri="{FF2B5EF4-FFF2-40B4-BE49-F238E27FC236}">
                                <a16:creationId xmlns:a16="http://schemas.microsoft.com/office/drawing/2014/main" id="{AFD0057F-62D6-E629-99A0-233486F50D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4611" y="2436594"/>
                            <a:ext cx="3073008" cy="2074117"/>
                            <a:chOff x="6254611" y="2436594"/>
                            <a:chExt cx="3073008" cy="2074117"/>
                          </a:xfrm>
                        </p:grpSpPr>
                        <p:pic>
                          <p:nvPicPr>
                            <p:cNvPr id="5124" name="Picture 4">
                              <a:extLst>
                                <a:ext uri="{FF2B5EF4-FFF2-40B4-BE49-F238E27FC236}">
                                  <a16:creationId xmlns:a16="http://schemas.microsoft.com/office/drawing/2014/main" id="{4A2C2869-0B91-7845-29BB-C41ECE211A8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9775" y="24365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6" name="Picture 18">
                              <a:extLst>
                                <a:ext uri="{FF2B5EF4-FFF2-40B4-BE49-F238E27FC236}">
                                  <a16:creationId xmlns:a16="http://schemas.microsoft.com/office/drawing/2014/main" id="{5BEAB325-3D0D-4902-4B4C-BC407A798C7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2508746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2" name="Picture 4">
                            <a:extLst>
                              <a:ext uri="{FF2B5EF4-FFF2-40B4-BE49-F238E27FC236}">
                                <a16:creationId xmlns:a16="http://schemas.microsoft.com/office/drawing/2014/main" id="{3BB96C7A-F1EF-3088-2054-B1F7A47990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6074" y="258862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BFF32F7D-C7CD-7326-4281-C5B06D12F7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5015" y="2590327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4" name="Picture 2">
                        <a:extLst>
                          <a:ext uri="{FF2B5EF4-FFF2-40B4-BE49-F238E27FC236}">
                            <a16:creationId xmlns:a16="http://schemas.microsoft.com/office/drawing/2014/main" id="{73573A7C-FBFF-49DB-C3B9-769ECEB5B5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000" y="276165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4" name="Picture 2">
                      <a:extLst>
                        <a:ext uri="{FF2B5EF4-FFF2-40B4-BE49-F238E27FC236}">
                          <a16:creationId xmlns:a16="http://schemas.microsoft.com/office/drawing/2014/main" id="{64BF1235-3DA5-6676-0973-82B37B6DEC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35033" y="2737125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4">
                    <a:extLst>
                      <a:ext uri="{FF2B5EF4-FFF2-40B4-BE49-F238E27FC236}">
                        <a16:creationId xmlns:a16="http://schemas.microsoft.com/office/drawing/2014/main" id="{913552AB-2EDB-42FB-689D-9BD11AD94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4029" y="2522851"/>
                    <a:ext cx="2729226" cy="1998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24FDB256-9375-5C00-6CDC-8BC454F86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781" y="2733288"/>
                  <a:ext cx="2703298" cy="1979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1199F636-24C3-2A92-261E-D83812D71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646" y="2502916"/>
                <a:ext cx="2817071" cy="2063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0670CEC0-23A9-3912-2130-A90A632D7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702" y="2591514"/>
              <a:ext cx="2846344" cy="2084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D79B5E-4438-05F1-5D05-C9D531140185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2858FB-25EA-6693-76CC-965C51FE9C0C}"/>
                </a:ext>
              </a:extLst>
            </p:cNvPr>
            <p:cNvGrpSpPr/>
            <p:nvPr/>
          </p:nvGrpSpPr>
          <p:grpSpPr>
            <a:xfrm>
              <a:off x="9150571" y="2549533"/>
              <a:ext cx="2760879" cy="2107515"/>
              <a:chOff x="9051656" y="2479192"/>
              <a:chExt cx="2951322" cy="22528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BF9BED-92F8-7B54-88DE-C4282D263D1E}"/>
                  </a:ext>
                </a:extLst>
              </p:cNvPr>
              <p:cNvGrpSpPr/>
              <p:nvPr/>
            </p:nvGrpSpPr>
            <p:grpSpPr>
              <a:xfrm>
                <a:off x="9051656" y="2479192"/>
                <a:ext cx="2951322" cy="2252889"/>
                <a:chOff x="8968064" y="2468683"/>
                <a:chExt cx="2951322" cy="2252889"/>
              </a:xfrm>
            </p:grpSpPr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5E619938-65BE-E079-D95C-9A044F87AA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4815" y="2468683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2">
                  <a:extLst>
                    <a:ext uri="{FF2B5EF4-FFF2-40B4-BE49-F238E27FC236}">
                      <a16:creationId xmlns:a16="http://schemas.microsoft.com/office/drawing/2014/main" id="{AC55437B-9742-8823-7042-7DE8C4595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8064" y="2560100"/>
                  <a:ext cx="2951322" cy="21614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5FE4BFE3-31E0-9625-90A8-68F5B9292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407" y="2551438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911322F-1D13-349C-A062-8523CEF08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42" y="2639411"/>
              <a:ext cx="2737788" cy="207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9550-64F6-859A-6068-ACC973ED2295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108836" y="4724082"/>
            <a:chExt cx="2844350" cy="21552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1116BE-8973-E534-11F5-07C6DB1C5987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066429" y="4547957"/>
              <a:chExt cx="2844350" cy="21552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1D8554F-7B55-37FA-D225-709912E224B4}"/>
                  </a:ext>
                </a:extLst>
              </p:cNvPr>
              <p:cNvGrpSpPr/>
              <p:nvPr/>
            </p:nvGrpSpPr>
            <p:grpSpPr>
              <a:xfrm>
                <a:off x="9066429" y="4547957"/>
                <a:ext cx="2844350" cy="2155280"/>
                <a:chOff x="9000833" y="4631645"/>
                <a:chExt cx="2844350" cy="2155280"/>
              </a:xfrm>
            </p:grpSpPr>
            <p:pic>
              <p:nvPicPr>
                <p:cNvPr id="8" name="Picture 4">
                  <a:extLst>
                    <a:ext uri="{FF2B5EF4-FFF2-40B4-BE49-F238E27FC236}">
                      <a16:creationId xmlns:a16="http://schemas.microsoft.com/office/drawing/2014/main" id="{9144D636-CC13-6867-0670-B1D2FAC42C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3938" y="4631645"/>
                  <a:ext cx="2689411" cy="1969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8F20C485-7B99-9E15-97EC-44B93528D4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0833" y="4703797"/>
                  <a:ext cx="2844350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442BF470-D7BD-019B-4D05-BD0A35BF3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3967" y="4632913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F6C32E1-E6B4-BF34-B98B-4929ED0E5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027" y="4752278"/>
              <a:ext cx="2705423" cy="205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C22D27-0849-2497-ACCC-FAD91FBA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13" y="2326323"/>
            <a:ext cx="2983569" cy="22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2C9B3E2-2052-8FD8-8993-07F97223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02" y="4593958"/>
            <a:ext cx="2983570" cy="22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33A9A78-9DBE-BBD2-6EA0-AC77D3F0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5" y="105027"/>
            <a:ext cx="2983569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C4FBD34-F8AD-CABD-97EB-2D19AB95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69" y="2336455"/>
            <a:ext cx="2983570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39A4117-02E0-4EC8-332A-4850F778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58" y="4593958"/>
            <a:ext cx="2986681" cy="21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95A25C-73F4-C0A8-C43A-797516814D57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6DED011-6363-6CD7-B626-B5BE8B2C326D}"/>
                </a:ext>
              </a:extLst>
            </p:cNvPr>
            <p:cNvGrpSpPr/>
            <p:nvPr/>
          </p:nvGrpSpPr>
          <p:grpSpPr>
            <a:xfrm>
              <a:off x="6148844" y="2491582"/>
              <a:ext cx="3039469" cy="2291631"/>
              <a:chOff x="6148844" y="2491582"/>
              <a:chExt cx="3039469" cy="229163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730D4BF-4763-BFF9-2C2E-018AE1C2CB42}"/>
                  </a:ext>
                </a:extLst>
              </p:cNvPr>
              <p:cNvGrpSpPr/>
              <p:nvPr/>
            </p:nvGrpSpPr>
            <p:grpSpPr>
              <a:xfrm>
                <a:off x="6148844" y="2491582"/>
                <a:ext cx="3024581" cy="2291631"/>
                <a:chOff x="6129866" y="2602569"/>
                <a:chExt cx="3024581" cy="2291631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A663C92F-6F84-B41D-7FED-FD3D912BA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230" y="2602569"/>
                  <a:ext cx="2863955" cy="2097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DBCA87ED-DCE9-0EC9-28CC-E736AB35DD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9866" y="2679075"/>
                  <a:ext cx="3024581" cy="2215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B90FFA34-F9A3-3E1F-5179-D67AA043C4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733" y="2568088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5AF64DE-2DE0-1A3A-98C7-6DDBAF8CB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685" y="2571153"/>
              <a:ext cx="2926538" cy="214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FF8F5A-42E5-6443-36B5-3089FBF3E9F6}"/>
              </a:ext>
            </a:extLst>
          </p:cNvPr>
          <p:cNvGrpSpPr/>
          <p:nvPr/>
        </p:nvGrpSpPr>
        <p:grpSpPr>
          <a:xfrm>
            <a:off x="6166498" y="4551977"/>
            <a:ext cx="3032024" cy="2309458"/>
            <a:chOff x="6166498" y="4551977"/>
            <a:chExt cx="3032024" cy="23094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042EC2-DA3F-4206-AC91-F3D6FAE369C1}"/>
                </a:ext>
              </a:extLst>
            </p:cNvPr>
            <p:cNvGrpSpPr/>
            <p:nvPr/>
          </p:nvGrpSpPr>
          <p:grpSpPr>
            <a:xfrm>
              <a:off x="6166498" y="4551977"/>
              <a:ext cx="3032024" cy="2309458"/>
              <a:chOff x="6130747" y="4518253"/>
              <a:chExt cx="3032024" cy="230945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E016DE7-7AA1-53FC-44C8-52D97ED3FF0E}"/>
                  </a:ext>
                </a:extLst>
              </p:cNvPr>
              <p:cNvGrpSpPr/>
              <p:nvPr/>
            </p:nvGrpSpPr>
            <p:grpSpPr>
              <a:xfrm>
                <a:off x="6130747" y="4518253"/>
                <a:ext cx="3024580" cy="2285997"/>
                <a:chOff x="6130747" y="4518253"/>
                <a:chExt cx="3024580" cy="2285997"/>
              </a:xfrm>
            </p:grpSpPr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716C4EF3-5A3C-CC93-A4EE-2DE27BBAF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1179" y="4746963"/>
                  <a:ext cx="2809065" cy="2057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CD7F1648-CAF2-366A-0FB2-28E9B98773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0747" y="4518253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007702ED-AA04-C7C3-45B8-562BC2C02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8190" y="4612586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73D4492-14CD-3B3B-B9DE-4E27BEA21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940" y="4700834"/>
              <a:ext cx="2809066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cyl16-775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C91BEBF-E248-6858-4C73-3654CB48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369" y="2278578"/>
            <a:ext cx="2497901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0C367B-00B8-446A-6DCE-43BE4BA6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330" y="4502493"/>
            <a:ext cx="2781984" cy="21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294A-FB11-E921-7F4E-6C65107DA9F9}"/>
              </a:ext>
            </a:extLst>
          </p:cNvPr>
          <p:cNvSpPr/>
          <p:nvPr/>
        </p:nvSpPr>
        <p:spPr>
          <a:xfrm>
            <a:off x="9885872" y="2643698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7592E8CB-FF30-0B0B-F852-63137D77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68137"/>
            <a:ext cx="2509163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028A4E-B1F0-A8F1-F29E-B0249D3D4AEA}"/>
              </a:ext>
            </a:extLst>
          </p:cNvPr>
          <p:cNvSpPr/>
          <p:nvPr/>
        </p:nvSpPr>
        <p:spPr>
          <a:xfrm>
            <a:off x="6879726" y="102761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19268" y="308036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22341</TotalTime>
  <Words>654</Words>
  <Application>Microsoft Office PowerPoint</Application>
  <PresentationFormat>Widescreen</PresentationFormat>
  <Paragraphs>109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a040x170 seed</vt:lpstr>
      <vt:lpstr>a040x170s015 seed</vt:lpstr>
      <vt:lpstr>a040x170s013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181</cp:revision>
  <dcterms:created xsi:type="dcterms:W3CDTF">2023-07-26T17:49:20Z</dcterms:created>
  <dcterms:modified xsi:type="dcterms:W3CDTF">2024-12-04T01:14:54Z</dcterms:modified>
</cp:coreProperties>
</file>